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71" r:id="rId4"/>
    <p:sldId id="272" r:id="rId5"/>
    <p:sldId id="265" r:id="rId6"/>
    <p:sldId id="266" r:id="rId7"/>
    <p:sldId id="346" r:id="rId8"/>
    <p:sldId id="347" r:id="rId9"/>
    <p:sldId id="344" r:id="rId10"/>
    <p:sldId id="345" r:id="rId11"/>
    <p:sldId id="348" r:id="rId12"/>
    <p:sldId id="269" r:id="rId13"/>
    <p:sldId id="342" r:id="rId14"/>
    <p:sldId id="343" r:id="rId15"/>
    <p:sldId id="267" r:id="rId16"/>
    <p:sldId id="268" r:id="rId17"/>
    <p:sldId id="270" r:id="rId18"/>
    <p:sldId id="293" r:id="rId19"/>
    <p:sldId id="262" r:id="rId20"/>
    <p:sldId id="279" r:id="rId21"/>
    <p:sldId id="280" r:id="rId22"/>
    <p:sldId id="281" r:id="rId23"/>
    <p:sldId id="282" r:id="rId24"/>
    <p:sldId id="285" r:id="rId25"/>
    <p:sldId id="283" r:id="rId26"/>
    <p:sldId id="284" r:id="rId27"/>
    <p:sldId id="273" r:id="rId28"/>
    <p:sldId id="274" r:id="rId29"/>
    <p:sldId id="276" r:id="rId30"/>
    <p:sldId id="275" r:id="rId31"/>
    <p:sldId id="278" r:id="rId32"/>
    <p:sldId id="277" r:id="rId33"/>
    <p:sldId id="350" r:id="rId34"/>
    <p:sldId id="349" r:id="rId35"/>
    <p:sldId id="351" r:id="rId36"/>
    <p:sldId id="297" r:id="rId37"/>
    <p:sldId id="291" r:id="rId38"/>
    <p:sldId id="352" r:id="rId39"/>
    <p:sldId id="353" r:id="rId40"/>
    <p:sldId id="261" r:id="rId41"/>
    <p:sldId id="354" r:id="rId42"/>
    <p:sldId id="355" r:id="rId43"/>
    <p:sldId id="356" r:id="rId44"/>
    <p:sldId id="358" r:id="rId45"/>
    <p:sldId id="357" r:id="rId46"/>
    <p:sldId id="359" r:id="rId47"/>
    <p:sldId id="258" r:id="rId48"/>
    <p:sldId id="259" r:id="rId49"/>
    <p:sldId id="296" r:id="rId50"/>
    <p:sldId id="290" r:id="rId51"/>
    <p:sldId id="294" r:id="rId52"/>
    <p:sldId id="292" r:id="rId53"/>
    <p:sldId id="289" r:id="rId54"/>
    <p:sldId id="256" r:id="rId55"/>
    <p:sldId id="295" r:id="rId56"/>
    <p:sldId id="287" r:id="rId57"/>
    <p:sldId id="360" r:id="rId58"/>
    <p:sldId id="361" r:id="rId59"/>
    <p:sldId id="362" r:id="rId60"/>
    <p:sldId id="363" r:id="rId61"/>
    <p:sldId id="364" r:id="rId62"/>
    <p:sldId id="286" r:id="rId63"/>
    <p:sldId id="288" r:id="rId64"/>
    <p:sldId id="365" r:id="rId65"/>
    <p:sldId id="366" r:id="rId66"/>
    <p:sldId id="367" r:id="rId67"/>
    <p:sldId id="368" r:id="rId68"/>
    <p:sldId id="369" r:id="rId69"/>
    <p:sldId id="370" r:id="rId70"/>
    <p:sldId id="371" r:id="rId71"/>
    <p:sldId id="321" r:id="rId72"/>
    <p:sldId id="322" r:id="rId73"/>
    <p:sldId id="331" r:id="rId74"/>
    <p:sldId id="332" r:id="rId75"/>
    <p:sldId id="314" r:id="rId76"/>
    <p:sldId id="313" r:id="rId77"/>
    <p:sldId id="320" r:id="rId78"/>
    <p:sldId id="319" r:id="rId79"/>
    <p:sldId id="318" r:id="rId80"/>
    <p:sldId id="329" r:id="rId81"/>
    <p:sldId id="330" r:id="rId82"/>
    <p:sldId id="323" r:id="rId83"/>
    <p:sldId id="324" r:id="rId84"/>
    <p:sldId id="326" r:id="rId85"/>
    <p:sldId id="325" r:id="rId86"/>
    <p:sldId id="327" r:id="rId87"/>
    <p:sldId id="328" r:id="rId88"/>
    <p:sldId id="315" r:id="rId89"/>
    <p:sldId id="316" r:id="rId90"/>
    <p:sldId id="317" r:id="rId91"/>
    <p:sldId id="309" r:id="rId92"/>
    <p:sldId id="308" r:id="rId93"/>
    <p:sldId id="303" r:id="rId94"/>
    <p:sldId id="302" r:id="rId95"/>
    <p:sldId id="304" r:id="rId96"/>
    <p:sldId id="305" r:id="rId97"/>
    <p:sldId id="306" r:id="rId98"/>
    <p:sldId id="310" r:id="rId99"/>
    <p:sldId id="299" r:id="rId100"/>
    <p:sldId id="298" r:id="rId101"/>
    <p:sldId id="300" r:id="rId102"/>
    <p:sldId id="311" r:id="rId103"/>
    <p:sldId id="307" r:id="rId104"/>
    <p:sldId id="301" r:id="rId105"/>
    <p:sldId id="336" r:id="rId106"/>
    <p:sldId id="337" r:id="rId107"/>
    <p:sldId id="338" r:id="rId108"/>
    <p:sldId id="339" r:id="rId109"/>
    <p:sldId id="340" r:id="rId110"/>
    <p:sldId id="312" r:id="rId111"/>
    <p:sldId id="334" r:id="rId112"/>
    <p:sldId id="333" r:id="rId113"/>
    <p:sldId id="335" r:id="rId114"/>
    <p:sldId id="341" r:id="rId1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annette Barbieri" initials="JB" lastIdx="1" clrIdx="0">
    <p:extLst>
      <p:ext uri="{19B8F6BF-5375-455C-9EA6-DF929625EA0E}">
        <p15:presenceInfo xmlns:p15="http://schemas.microsoft.com/office/powerpoint/2012/main" userId="86f4851561d3a2a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ACCA-BBEA-488B-9F3A-0C101C0E78FC}" type="datetimeFigureOut">
              <a:rPr lang="de-CH" smtClean="0"/>
              <a:t>21.08.2014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CDC5E-2A19-4741-93F5-CEC24275E9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708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ACCA-BBEA-488B-9F3A-0C101C0E78FC}" type="datetimeFigureOut">
              <a:rPr lang="de-CH" smtClean="0"/>
              <a:t>21.08.2014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CDC5E-2A19-4741-93F5-CEC24275E9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0855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ACCA-BBEA-488B-9F3A-0C101C0E78FC}" type="datetimeFigureOut">
              <a:rPr lang="de-CH" smtClean="0"/>
              <a:t>21.08.2014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CDC5E-2A19-4741-93F5-CEC24275E9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7021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ACCA-BBEA-488B-9F3A-0C101C0E78FC}" type="datetimeFigureOut">
              <a:rPr lang="de-CH" smtClean="0"/>
              <a:t>21.08.2014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CDC5E-2A19-4741-93F5-CEC24275E9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2723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ACCA-BBEA-488B-9F3A-0C101C0E78FC}" type="datetimeFigureOut">
              <a:rPr lang="de-CH" smtClean="0"/>
              <a:t>21.08.2014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CDC5E-2A19-4741-93F5-CEC24275E9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7229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ACCA-BBEA-488B-9F3A-0C101C0E78FC}" type="datetimeFigureOut">
              <a:rPr lang="de-CH" smtClean="0"/>
              <a:t>21.08.2014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CDC5E-2A19-4741-93F5-CEC24275E9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73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ACCA-BBEA-488B-9F3A-0C101C0E78FC}" type="datetimeFigureOut">
              <a:rPr lang="de-CH" smtClean="0"/>
              <a:t>21.08.2014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CDC5E-2A19-4741-93F5-CEC24275E9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403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ACCA-BBEA-488B-9F3A-0C101C0E78FC}" type="datetimeFigureOut">
              <a:rPr lang="de-CH" smtClean="0"/>
              <a:t>21.08.2014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CDC5E-2A19-4741-93F5-CEC24275E9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471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ACCA-BBEA-488B-9F3A-0C101C0E78FC}" type="datetimeFigureOut">
              <a:rPr lang="de-CH" smtClean="0"/>
              <a:t>21.08.2014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CDC5E-2A19-4741-93F5-CEC24275E9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2280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ACCA-BBEA-488B-9F3A-0C101C0E78FC}" type="datetimeFigureOut">
              <a:rPr lang="de-CH" smtClean="0"/>
              <a:t>21.08.2014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CDC5E-2A19-4741-93F5-CEC24275E9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6001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ACCA-BBEA-488B-9F3A-0C101C0E78FC}" type="datetimeFigureOut">
              <a:rPr lang="de-CH" smtClean="0"/>
              <a:t>21.08.2014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CDC5E-2A19-4741-93F5-CEC24275E9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1450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1ACCA-BBEA-488B-9F3A-0C101C0E78FC}" type="datetimeFigureOut">
              <a:rPr lang="de-CH" smtClean="0"/>
              <a:t>21.08.2014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CDC5E-2A19-4741-93F5-CEC24275E9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1259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g"/><Relationship Id="rId2" Type="http://schemas.openxmlformats.org/officeDocument/2006/relationships/image" Target="../media/image19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4.jp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g"/><Relationship Id="rId2" Type="http://schemas.openxmlformats.org/officeDocument/2006/relationships/image" Target="../media/image19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8.jpg"/><Relationship Id="rId4" Type="http://schemas.openxmlformats.org/officeDocument/2006/relationships/image" Target="../media/image197.jp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g"/><Relationship Id="rId2" Type="http://schemas.openxmlformats.org/officeDocument/2006/relationships/image" Target="../media/image19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3.JPG"/><Relationship Id="rId5" Type="http://schemas.openxmlformats.org/officeDocument/2006/relationships/image" Target="../media/image202.JPG"/><Relationship Id="rId4" Type="http://schemas.openxmlformats.org/officeDocument/2006/relationships/image" Target="../media/image201.JPG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e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7" Type="http://schemas.openxmlformats.org/officeDocument/2006/relationships/image" Target="../media/image121.jpeg"/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e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4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G"/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7.JP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g"/><Relationship Id="rId2" Type="http://schemas.openxmlformats.org/officeDocument/2006/relationships/image" Target="../media/image158.jp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g"/><Relationship Id="rId2" Type="http://schemas.openxmlformats.org/officeDocument/2006/relationships/image" Target="../media/image16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2.jp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7.jpeg"/><Relationship Id="rId4" Type="http://schemas.openxmlformats.org/officeDocument/2006/relationships/image" Target="../media/image166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g"/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110" y="107478"/>
            <a:ext cx="8162640" cy="675052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69630" y="726830"/>
            <a:ext cx="126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1889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00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06" y="164123"/>
            <a:ext cx="11421674" cy="581464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334597" y="6119446"/>
            <a:ext cx="5380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Kantonalturnfest August 1921 in Sursee</a:t>
            </a:r>
            <a:endParaRPr lang="de-CH" dirty="0">
              <a:latin typeface="Arial Black" panose="020B0A040201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236676" y="3810000"/>
            <a:ext cx="492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2</a:t>
            </a:r>
            <a:endParaRPr lang="de-CH" dirty="0">
              <a:latin typeface="Arial Black" panose="020B0A040201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250830" y="3625334"/>
            <a:ext cx="386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1</a:t>
            </a:r>
            <a:endParaRPr lang="de-CH" dirty="0">
              <a:latin typeface="Arial Black" panose="020B0A040201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024609" y="3259015"/>
            <a:ext cx="311821" cy="366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3</a:t>
            </a:r>
            <a:endParaRPr lang="de-CH" dirty="0">
              <a:latin typeface="Arial Black" panose="020B0A040201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751384" y="3810000"/>
            <a:ext cx="293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4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8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3" y="507380"/>
            <a:ext cx="6051396" cy="453854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932" y="507379"/>
            <a:ext cx="6051396" cy="453854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839951" y="5597912"/>
            <a:ext cx="341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GV 2010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28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35" y="0"/>
            <a:ext cx="9144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7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0" y="791737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GV 20010</a:t>
            </a:r>
            <a:endParaRPr lang="de-CH" dirty="0">
              <a:latin typeface="Arial Black" panose="020B0A040201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60" y="2697480"/>
            <a:ext cx="109728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6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970" y="200721"/>
            <a:ext cx="7954537" cy="596590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722"/>
            <a:ext cx="3897352" cy="5196468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89208" y="6166625"/>
            <a:ext cx="4226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Wellnessweekend der Frauenriege 2010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1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141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15883" y="1961804"/>
            <a:ext cx="13799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2012</a:t>
            </a:r>
          </a:p>
          <a:p>
            <a:r>
              <a:rPr lang="de-CH" dirty="0" smtClean="0">
                <a:latin typeface="Arial Black" panose="020B0A04020102020204" pitchFamily="34" charset="0"/>
              </a:rPr>
              <a:t>Boccia</a:t>
            </a:r>
          </a:p>
          <a:p>
            <a:r>
              <a:rPr lang="de-CH" dirty="0" smtClean="0">
                <a:latin typeface="Arial Black" panose="020B0A04020102020204" pitchFamily="34" charset="0"/>
              </a:rPr>
              <a:t>Lehrgang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49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668" y="440112"/>
            <a:ext cx="9626831" cy="641788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63149" y="897775"/>
            <a:ext cx="83869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 smtClean="0">
                <a:latin typeface="Arial Black" panose="020B0A04020102020204" pitchFamily="34" charset="0"/>
              </a:rPr>
              <a:t>GV </a:t>
            </a: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2012</a:t>
            </a: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im </a:t>
            </a:r>
          </a:p>
          <a:p>
            <a:pPr algn="ctr"/>
            <a:r>
              <a:rPr lang="de-CH" dirty="0" err="1" smtClean="0">
                <a:latin typeface="Arial Black" panose="020B0A04020102020204" pitchFamily="34" charset="0"/>
              </a:rPr>
              <a:t>Nölli</a:t>
            </a:r>
            <a:r>
              <a:rPr lang="de-CH" dirty="0" smtClean="0">
                <a:latin typeface="Arial Black" panose="020B0A04020102020204" pitchFamily="34" charset="0"/>
              </a:rPr>
              <a:t>-</a:t>
            </a:r>
          </a:p>
          <a:p>
            <a:pPr algn="ctr"/>
            <a:r>
              <a:rPr lang="de-CH" dirty="0" err="1" smtClean="0">
                <a:latin typeface="Arial Black" panose="020B0A04020102020204" pitchFamily="34" charset="0"/>
              </a:rPr>
              <a:t>turm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45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61" y="43107"/>
            <a:ext cx="10157678" cy="677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06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199" y="2576946"/>
            <a:ext cx="6022570" cy="401504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7" y="525245"/>
            <a:ext cx="5546431" cy="369762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7480092" y="1004341"/>
            <a:ext cx="2668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Apero im </a:t>
            </a:r>
            <a:r>
              <a:rPr lang="de-CH" dirty="0" err="1" smtClean="0">
                <a:latin typeface="Arial Black" panose="020B0A04020102020204" pitchFamily="34" charset="0"/>
              </a:rPr>
              <a:t>Nölliturm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94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60" y="349134"/>
            <a:ext cx="5355125" cy="604335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328" y="349134"/>
            <a:ext cx="5723313" cy="381554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985416" y="5126636"/>
            <a:ext cx="4257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Echte Luzerner </a:t>
            </a:r>
            <a:r>
              <a:rPr lang="de-CH" dirty="0" err="1" smtClean="0">
                <a:latin typeface="Arial Black" panose="020B0A04020102020204" pitchFamily="34" charset="0"/>
              </a:rPr>
              <a:t>Kügelipastete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4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42" y="266006"/>
            <a:ext cx="4261658" cy="639248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60" y="569882"/>
            <a:ext cx="7137862" cy="4758575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5793471" y="5981076"/>
            <a:ext cx="5426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Krönender Abschluss ein feines Dessert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78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16" y="304798"/>
            <a:ext cx="11235323" cy="6271845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088412" y="386861"/>
            <a:ext cx="5380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Kantonalturnfest August 1921 in Sursee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8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8239"/>
            <a:ext cx="6096000" cy="4572000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6197"/>
            <a:ext cx="6096000" cy="45720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Textfeld 3"/>
          <p:cNvSpPr txBox="1"/>
          <p:nvPr/>
        </p:nvSpPr>
        <p:spPr>
          <a:xfrm>
            <a:off x="1259174" y="644577"/>
            <a:ext cx="3882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Theater am See 2013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77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7" y="3852863"/>
            <a:ext cx="3852863" cy="261476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7" y="255964"/>
            <a:ext cx="3852863" cy="2881942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566737" y="3257550"/>
            <a:ext cx="3648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Handball Webseite GV 2013</a:t>
            </a:r>
            <a:endParaRPr lang="de-CH" dirty="0">
              <a:latin typeface="Arial Black" panose="020B0A04020102020204" pitchFamily="34" charset="0"/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939" y="255964"/>
            <a:ext cx="4663411" cy="621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7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4" y="214312"/>
            <a:ext cx="3877439" cy="290032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258" y="3338588"/>
            <a:ext cx="2390280" cy="319556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74" y="3462375"/>
            <a:ext cx="3877439" cy="290032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74" y="214312"/>
            <a:ext cx="3877439" cy="2900324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4400550" y="367665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OL 2014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0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75" y="447674"/>
            <a:ext cx="3238500" cy="2422398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75" y="3629024"/>
            <a:ext cx="3238500" cy="2422398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981575" y="447674"/>
            <a:ext cx="23145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>
                <a:latin typeface="Arial Black" panose="020B0A04020102020204" pitchFamily="34" charset="0"/>
              </a:rPr>
              <a:t>Aktuelles</a:t>
            </a: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 aus der </a:t>
            </a: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Damenwebseite</a:t>
            </a:r>
            <a:endParaRPr lang="de-CH" dirty="0">
              <a:latin typeface="Arial Black" panose="020B0A040201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46646" y="6051422"/>
            <a:ext cx="3752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Ausflug Damenriege 2014</a:t>
            </a:r>
            <a:endParaRPr lang="de-CH" dirty="0">
              <a:latin typeface="Arial Black" panose="020B0A040201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8153400" y="2925542"/>
            <a:ext cx="306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Was heisst hier </a:t>
            </a:r>
          </a:p>
          <a:p>
            <a:r>
              <a:rPr lang="de-CH" dirty="0" smtClean="0">
                <a:latin typeface="Arial Black" panose="020B0A04020102020204" pitchFamily="34" charset="0"/>
              </a:rPr>
              <a:t>SOMMER Programm</a:t>
            </a:r>
            <a:endParaRPr lang="de-CH" dirty="0">
              <a:latin typeface="Arial Black" panose="020B0A04020102020204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911" y="3744848"/>
            <a:ext cx="2925901" cy="219075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671" y="1472076"/>
            <a:ext cx="2903141" cy="21717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8" y="542925"/>
            <a:ext cx="37719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05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528998" y="1888761"/>
            <a:ext cx="88891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4400" dirty="0" smtClean="0">
                <a:latin typeface="Arial Black" panose="020B0A04020102020204" pitchFamily="34" charset="0"/>
              </a:rPr>
              <a:t>Besucht mal wieder unsere Webseite</a:t>
            </a:r>
            <a:endParaRPr lang="de-CH" sz="4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84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77" y="792083"/>
            <a:ext cx="5876381" cy="373665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686" y="792084"/>
            <a:ext cx="5741317" cy="3736653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607632" y="5361940"/>
            <a:ext cx="4226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Kantonalturnfest Sursee 1921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44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147" y="375138"/>
            <a:ext cx="10006453" cy="616633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149970" y="6541477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Turnfest  ST. Gallen 1922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08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810" y="351693"/>
            <a:ext cx="9658236" cy="613226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149970" y="6541477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Turnfest  ST. Gallen 1922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85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304" y="149638"/>
            <a:ext cx="8710673" cy="654210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46185" y="715108"/>
            <a:ext cx="984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1939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23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860" y="162546"/>
            <a:ext cx="9696345" cy="6163245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776654" y="6325791"/>
            <a:ext cx="6077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Ausflug nach Seelisberg, leider ohne Datum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92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487" y="225692"/>
            <a:ext cx="9141859" cy="645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7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830" y="115350"/>
            <a:ext cx="9422097" cy="639828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646449" y="367990"/>
            <a:ext cx="5006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Spielriege Handball ohne Datum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34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577" y="176385"/>
            <a:ext cx="8774788" cy="622915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700789" y="6405542"/>
            <a:ext cx="491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>
                <a:latin typeface="Arial Black" panose="020B0A04020102020204" pitchFamily="34" charset="0"/>
              </a:rPr>
              <a:t>100 Jahre Turnverein Kaufleute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84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60" y="308070"/>
            <a:ext cx="7982777" cy="6416115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9268691" y="762000"/>
            <a:ext cx="206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/>
              <a:t>Turnverein im </a:t>
            </a:r>
            <a:r>
              <a:rPr lang="de-CH" dirty="0"/>
              <a:t>J</a:t>
            </a:r>
            <a:r>
              <a:rPr lang="de-CH" dirty="0" smtClean="0"/>
              <a:t>ahre 189…?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385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2124"/>
            <a:ext cx="2784084" cy="406290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849" y="2052124"/>
            <a:ext cx="3075344" cy="4062903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518" y="386434"/>
            <a:ext cx="5871042" cy="406290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914400" y="602166"/>
            <a:ext cx="292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1989 100 Jahre TVK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94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22" y="427368"/>
            <a:ext cx="4002428" cy="281944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007" y="427368"/>
            <a:ext cx="4080195" cy="281944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8007" y="3483336"/>
            <a:ext cx="4080195" cy="280316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822" y="3483336"/>
            <a:ext cx="4002428" cy="2803163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3531870" y="6560820"/>
            <a:ext cx="3406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Fahnenweihe 1989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65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62" y="187354"/>
            <a:ext cx="5564661" cy="358175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079" y="2754050"/>
            <a:ext cx="5785461" cy="4103950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4721393" y="3244333"/>
            <a:ext cx="45719" cy="17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CH" dirty="0">
              <a:latin typeface="Arial Black" panose="020B0A040201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7085452" y="534587"/>
            <a:ext cx="2749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1989 </a:t>
            </a:r>
            <a:r>
              <a:rPr lang="de-CH" dirty="0">
                <a:latin typeface="Arial Black" panose="020B0A04020102020204" pitchFamily="34" charset="0"/>
              </a:rPr>
              <a:t>100 Jahre TVK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327282" y="4342400"/>
            <a:ext cx="2717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Festsaal im Anker</a:t>
            </a:r>
            <a:r>
              <a:rPr lang="de-CH" dirty="0" smtClean="0"/>
              <a:t> 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7449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00" y="321811"/>
            <a:ext cx="5395959" cy="347526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8273" y="2357988"/>
            <a:ext cx="6403285" cy="4352174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 rot="10800000" flipH="1" flipV="1">
            <a:off x="697687" y="4919029"/>
            <a:ext cx="3874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Diverse Vorführungen 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83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763" y="249392"/>
            <a:ext cx="9564139" cy="633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4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75" y="151623"/>
            <a:ext cx="6965632" cy="458764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3152" y="151623"/>
            <a:ext cx="3705887" cy="659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12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22" y="467993"/>
            <a:ext cx="7010962" cy="480653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5510" y="467992"/>
            <a:ext cx="3909214" cy="5787841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464420" y="5754029"/>
            <a:ext cx="4360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Gäste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37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45" y="300147"/>
            <a:ext cx="5586226" cy="552079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961" y="300147"/>
            <a:ext cx="6054262" cy="552079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706135" y="6021659"/>
            <a:ext cx="1851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Männerriege</a:t>
            </a:r>
            <a:endParaRPr lang="de-CH" dirty="0">
              <a:latin typeface="Arial Black" panose="020B0A040201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861610" y="6021659"/>
            <a:ext cx="2776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Volleyballriege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89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915" y="372032"/>
            <a:ext cx="5108286" cy="513667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132" y="372032"/>
            <a:ext cx="5086393" cy="513667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920848" y="5999356"/>
            <a:ext cx="2012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Frauenriege</a:t>
            </a:r>
            <a:endParaRPr lang="de-CH" dirty="0">
              <a:latin typeface="Arial Black" panose="020B0A040201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797347" y="5999356"/>
            <a:ext cx="2175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Damenriege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51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08" y="260316"/>
            <a:ext cx="5284599" cy="537105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3173" y="260316"/>
            <a:ext cx="5474651" cy="537105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7114310" y="5898995"/>
            <a:ext cx="3288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Turner und Jugendriege</a:t>
            </a:r>
            <a:endParaRPr lang="de-CH" dirty="0">
              <a:latin typeface="Arial Black" panose="020B0A040201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961921" y="5898995"/>
            <a:ext cx="3796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Volley und Handballballriege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53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1534" y="212539"/>
            <a:ext cx="6879910" cy="664546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646771" y="2118732"/>
            <a:ext cx="25389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>
                <a:latin typeface="Arial Black" panose="020B0A04020102020204" pitchFamily="34" charset="0"/>
              </a:rPr>
              <a:t>Erinnerung</a:t>
            </a:r>
          </a:p>
          <a:p>
            <a:pPr algn="ctr"/>
            <a:r>
              <a:rPr lang="de-CH" dirty="0">
                <a:latin typeface="Arial Black" panose="020B0A04020102020204" pitchFamily="34" charset="0"/>
              </a:rPr>
              <a:t> an die </a:t>
            </a:r>
          </a:p>
          <a:p>
            <a:pPr algn="ctr"/>
            <a:r>
              <a:rPr lang="de-CH" dirty="0">
                <a:latin typeface="Arial Black" panose="020B0A04020102020204" pitchFamily="34" charset="0"/>
              </a:rPr>
              <a:t>Buochserhorntour </a:t>
            </a:r>
          </a:p>
          <a:p>
            <a:pPr algn="ctr"/>
            <a:r>
              <a:rPr lang="de-CH" dirty="0">
                <a:latin typeface="Arial Black" panose="020B0A04020102020204" pitchFamily="34" charset="0"/>
              </a:rPr>
              <a:t>vom 28. Mai 1905</a:t>
            </a:r>
          </a:p>
          <a:p>
            <a:pPr algn="ctr"/>
            <a:r>
              <a:rPr lang="de-CH" dirty="0">
                <a:latin typeface="Arial Black" panose="020B0A04020102020204" pitchFamily="34" charset="0"/>
              </a:rPr>
              <a:t>Turnsektion KVL</a:t>
            </a:r>
          </a:p>
        </p:txBody>
      </p:sp>
    </p:spTree>
    <p:extLst>
      <p:ext uri="{BB962C8B-B14F-4D97-AF65-F5344CB8AC3E}">
        <p14:creationId xmlns:p14="http://schemas.microsoft.com/office/powerpoint/2010/main" val="351393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711" y="180404"/>
            <a:ext cx="5145928" cy="5094123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938563" y="5664820"/>
            <a:ext cx="296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Ehrenmitglieder TVK</a:t>
            </a:r>
            <a:endParaRPr lang="de-CH" dirty="0">
              <a:latin typeface="Arial Black" panose="020B0A040201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15" y="905234"/>
            <a:ext cx="4876652" cy="387864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393863" y="5664820"/>
            <a:ext cx="4616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Fahnen Gotte und Fahnen Götti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13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290" y="635388"/>
            <a:ext cx="3988990" cy="601096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748" y="635388"/>
            <a:ext cx="6942235" cy="463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0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14" y="561259"/>
            <a:ext cx="5640407" cy="396171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111" y="561259"/>
            <a:ext cx="5977053" cy="3958018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220735" y="5174165"/>
            <a:ext cx="36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Turntag  </a:t>
            </a:r>
            <a:r>
              <a:rPr lang="de-CH" dirty="0" err="1" smtClean="0">
                <a:latin typeface="Arial Black" panose="020B0A04020102020204" pitchFamily="34" charset="0"/>
              </a:rPr>
              <a:t>Utenberg</a:t>
            </a:r>
            <a:r>
              <a:rPr lang="de-CH" dirty="0" smtClean="0">
                <a:latin typeface="Arial Black" panose="020B0A04020102020204" pitchFamily="34" charset="0"/>
              </a:rPr>
              <a:t> 1989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32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227490"/>
            <a:ext cx="8159261" cy="663051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7092462" y="5040923"/>
            <a:ext cx="2461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GV 1991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91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907" y="263362"/>
            <a:ext cx="8065477" cy="683308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39262" y="5158154"/>
            <a:ext cx="3587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Turntag </a:t>
            </a:r>
            <a:r>
              <a:rPr lang="de-CH" dirty="0" err="1" smtClean="0">
                <a:latin typeface="Arial Black" panose="020B0A04020102020204" pitchFamily="34" charset="0"/>
              </a:rPr>
              <a:t>Utenberg</a:t>
            </a:r>
            <a:r>
              <a:rPr lang="de-CH" dirty="0" smtClean="0">
                <a:latin typeface="Arial Black" panose="020B0A04020102020204" pitchFamily="34" charset="0"/>
              </a:rPr>
              <a:t> 1993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42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431" y="-47811"/>
            <a:ext cx="8553820" cy="6776858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34462" y="1207476"/>
            <a:ext cx="1359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OL 1993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32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22" y="269157"/>
            <a:ext cx="3876474" cy="567444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925" y="269157"/>
            <a:ext cx="7466780" cy="4514715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79502" y="6345044"/>
            <a:ext cx="2910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Frauenfest 1993</a:t>
            </a:r>
            <a:endParaRPr lang="de-CH" dirty="0">
              <a:latin typeface="Arial Black" panose="020B0A040201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055113" y="5574268"/>
            <a:ext cx="4895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Handball Turnier 1992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42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050" y="426838"/>
            <a:ext cx="4214591" cy="5889314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6792842" y="6304002"/>
            <a:ext cx="3809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Helfer Turnier  August 1997</a:t>
            </a:r>
            <a:endParaRPr lang="de-CH" dirty="0">
              <a:latin typeface="Arial Black" panose="020B0A040201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81" y="426838"/>
            <a:ext cx="4289288" cy="588931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533672" y="6304002"/>
            <a:ext cx="2047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Turnier 1992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507" y="140675"/>
            <a:ext cx="7889632" cy="662599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50985" y="445477"/>
            <a:ext cx="267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err="1" smtClean="0">
                <a:latin typeface="Arial Black" panose="020B0A04020102020204" pitchFamily="34" charset="0"/>
              </a:rPr>
              <a:t>Utenberg</a:t>
            </a:r>
            <a:r>
              <a:rPr lang="de-CH" dirty="0" smtClean="0">
                <a:latin typeface="Arial Black" panose="020B0A04020102020204" pitchFamily="34" charset="0"/>
              </a:rPr>
              <a:t> 1994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94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80" y="173148"/>
            <a:ext cx="4688200" cy="646211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3139" y="177420"/>
            <a:ext cx="4601603" cy="6457842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5509942" y="3244334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>
                <a:latin typeface="Arial Black" panose="020B0A04020102020204" pitchFamily="34" charset="0"/>
              </a:rPr>
              <a:t>GV1994</a:t>
            </a:r>
          </a:p>
        </p:txBody>
      </p:sp>
    </p:spTree>
    <p:extLst>
      <p:ext uri="{BB962C8B-B14F-4D97-AF65-F5344CB8AC3E}">
        <p14:creationId xmlns:p14="http://schemas.microsoft.com/office/powerpoint/2010/main" val="313700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04" y="0"/>
            <a:ext cx="6615551" cy="667647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7850458" y="1717288"/>
            <a:ext cx="2743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>
                <a:latin typeface="Arial Black" panose="020B0A04020102020204" pitchFamily="34" charset="0"/>
              </a:rPr>
              <a:t>Erinnerung</a:t>
            </a:r>
          </a:p>
          <a:p>
            <a:pPr algn="ctr"/>
            <a:r>
              <a:rPr lang="de-CH" dirty="0">
                <a:latin typeface="Arial Black" panose="020B0A04020102020204" pitchFamily="34" charset="0"/>
              </a:rPr>
              <a:t> an die </a:t>
            </a:r>
          </a:p>
          <a:p>
            <a:pPr algn="ctr"/>
            <a:r>
              <a:rPr lang="de-CH" dirty="0">
                <a:latin typeface="Arial Black" panose="020B0A04020102020204" pitchFamily="34" charset="0"/>
              </a:rPr>
              <a:t>Buochserhorntour </a:t>
            </a:r>
          </a:p>
          <a:p>
            <a:pPr algn="ctr"/>
            <a:r>
              <a:rPr lang="de-CH" dirty="0">
                <a:latin typeface="Arial Black" panose="020B0A04020102020204" pitchFamily="34" charset="0"/>
              </a:rPr>
              <a:t>vom 28. Mai </a:t>
            </a:r>
            <a:r>
              <a:rPr lang="de-CH" dirty="0" smtClean="0">
                <a:latin typeface="Arial Black" panose="020B0A04020102020204" pitchFamily="34" charset="0"/>
              </a:rPr>
              <a:t>1905</a:t>
            </a: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Turnsektion KVL</a:t>
            </a:r>
            <a:endParaRPr lang="de-CH" dirty="0">
              <a:latin typeface="Arial Black" panose="020B0A04020102020204" pitchFamily="34" charset="0"/>
            </a:endParaRP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88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116" y="200307"/>
            <a:ext cx="9914850" cy="6369476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0" y="2365103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>
                <a:latin typeface="Arial Black" panose="020B0A04020102020204" pitchFamily="34" charset="0"/>
              </a:rPr>
              <a:t>GV1994</a:t>
            </a:r>
          </a:p>
        </p:txBody>
      </p:sp>
    </p:spTree>
    <p:extLst>
      <p:ext uri="{BB962C8B-B14F-4D97-AF65-F5344CB8AC3E}">
        <p14:creationId xmlns:p14="http://schemas.microsoft.com/office/powerpoint/2010/main" val="387857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861" y="70338"/>
            <a:ext cx="9894232" cy="669460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601284" y="3704492"/>
            <a:ext cx="2989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Winterplausch 1995</a:t>
            </a:r>
            <a:endParaRPr lang="de-CH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370" y="126287"/>
            <a:ext cx="4771291" cy="673171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76" y="126287"/>
            <a:ext cx="4853355" cy="6673358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875561" y="468922"/>
            <a:ext cx="2989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Winterplausch 1995</a:t>
            </a:r>
            <a:endParaRPr lang="de-CH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86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03" y="133172"/>
            <a:ext cx="4375648" cy="654898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365" y="133172"/>
            <a:ext cx="2465206" cy="654898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01" y="2754923"/>
            <a:ext cx="4739699" cy="302455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971693" y="1019908"/>
            <a:ext cx="4220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>
                <a:latin typeface="Arial Black" panose="020B0A04020102020204" pitchFamily="34" charset="0"/>
              </a:rPr>
              <a:t>Die anderen Sportarten  vom </a:t>
            </a:r>
            <a:r>
              <a:rPr lang="de-CH" dirty="0" err="1" smtClean="0">
                <a:latin typeface="Arial Black" panose="020B0A04020102020204" pitchFamily="34" charset="0"/>
              </a:rPr>
              <a:t>Utenberg</a:t>
            </a:r>
            <a:r>
              <a:rPr lang="de-CH" dirty="0" smtClean="0"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1995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5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990" y="132525"/>
            <a:ext cx="4459990" cy="652721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364" y="132526"/>
            <a:ext cx="4764591" cy="6527215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1055076" y="561928"/>
            <a:ext cx="152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dirty="0">
                <a:solidFill>
                  <a:schemeClr val="bg1"/>
                </a:solidFill>
                <a:latin typeface="Arial Black" panose="020B0A04020102020204" pitchFamily="34" charset="0"/>
              </a:rPr>
              <a:t>GV 1995</a:t>
            </a:r>
          </a:p>
          <a:p>
            <a:r>
              <a:rPr lang="de-CH" dirty="0">
                <a:solidFill>
                  <a:schemeClr val="bg1"/>
                </a:solidFill>
                <a:latin typeface="Arial Black" panose="020B0A04020102020204" pitchFamily="34" charset="0"/>
              </a:rPr>
              <a:t>Im </a:t>
            </a:r>
            <a:r>
              <a:rPr lang="de-CH" dirty="0" err="1">
                <a:solidFill>
                  <a:schemeClr val="bg1"/>
                </a:solidFill>
                <a:latin typeface="Arial Black" panose="020B0A04020102020204" pitchFamily="34" charset="0"/>
              </a:rPr>
              <a:t>Rütli</a:t>
            </a:r>
            <a:endParaRPr lang="de-CH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87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48" y="184528"/>
            <a:ext cx="4724398" cy="662246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538" y="184528"/>
            <a:ext cx="4384431" cy="656850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5591907" y="890954"/>
            <a:ext cx="1406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GV 1995</a:t>
            </a:r>
          </a:p>
          <a:p>
            <a:r>
              <a:rPr lang="de-CH" dirty="0" smtClean="0">
                <a:latin typeface="Arial Black" panose="020B0A04020102020204" pitchFamily="34" charset="0"/>
              </a:rPr>
              <a:t>Im </a:t>
            </a:r>
            <a:r>
              <a:rPr lang="de-CH" dirty="0" err="1" smtClean="0">
                <a:latin typeface="Arial Black" panose="020B0A04020102020204" pitchFamily="34" charset="0"/>
              </a:rPr>
              <a:t>Rütli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60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13" y="1019907"/>
            <a:ext cx="5755280" cy="386861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1989" y="1019907"/>
            <a:ext cx="5616934" cy="386861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322278" y="5697416"/>
            <a:ext cx="1488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OL 1996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91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946" y="0"/>
            <a:ext cx="9735015" cy="679243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0" y="1193180"/>
            <a:ext cx="880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>
                <a:latin typeface="Arial Black" panose="020B0A04020102020204" pitchFamily="34" charset="0"/>
              </a:rPr>
              <a:t>GV 1996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3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327"/>
            <a:ext cx="5357280" cy="64608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280" y="185327"/>
            <a:ext cx="4836966" cy="6792565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10556426" y="3046395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CH" dirty="0">
                <a:latin typeface="Arial Black" panose="020B0A04020102020204" pitchFamily="34" charset="0"/>
              </a:rPr>
              <a:t>GV 1996</a:t>
            </a:r>
          </a:p>
        </p:txBody>
      </p:sp>
    </p:spTree>
    <p:extLst>
      <p:ext uri="{BB962C8B-B14F-4D97-AF65-F5344CB8AC3E}">
        <p14:creationId xmlns:p14="http://schemas.microsoft.com/office/powerpoint/2010/main" val="97754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71" y="367508"/>
            <a:ext cx="4177710" cy="576483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096" y="367508"/>
            <a:ext cx="4036084" cy="5764838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014438" y="6300440"/>
            <a:ext cx="3412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Turntag </a:t>
            </a:r>
            <a:r>
              <a:rPr lang="de-CH" dirty="0" err="1" smtClean="0">
                <a:latin typeface="Arial Black" panose="020B0A04020102020204" pitchFamily="34" charset="0"/>
              </a:rPr>
              <a:t>Utenberg</a:t>
            </a:r>
            <a:r>
              <a:rPr lang="de-CH" dirty="0" smtClean="0">
                <a:latin typeface="Arial Black" panose="020B0A04020102020204" pitchFamily="34" charset="0"/>
              </a:rPr>
              <a:t> 1997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16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56" y="-7165"/>
            <a:ext cx="9228272" cy="686516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 flipH="1">
            <a:off x="0" y="550984"/>
            <a:ext cx="89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1912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15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993609" y="1116456"/>
            <a:ext cx="6672493" cy="481059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747" y="185505"/>
            <a:ext cx="5895785" cy="3889531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338146" y="5330283"/>
            <a:ext cx="3345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Vereinswanderung  1997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87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70" y="243880"/>
            <a:ext cx="4574440" cy="5922744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802888" y="6322741"/>
            <a:ext cx="3813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err="1" smtClean="0">
                <a:latin typeface="Arial Black" panose="020B0A04020102020204" pitchFamily="34" charset="0"/>
              </a:rPr>
              <a:t>Hanballturnier</a:t>
            </a:r>
            <a:r>
              <a:rPr lang="de-CH" dirty="0" smtClean="0">
                <a:latin typeface="Arial Black" panose="020B0A04020102020204" pitchFamily="34" charset="0"/>
              </a:rPr>
              <a:t> 1996</a:t>
            </a:r>
            <a:endParaRPr lang="de-CH" dirty="0">
              <a:latin typeface="Arial Black" panose="020B0A040201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228" y="162768"/>
            <a:ext cx="4461723" cy="600385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353610" y="6322741"/>
            <a:ext cx="321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Handballturnier  2000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63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7" y="134856"/>
            <a:ext cx="4996152" cy="643321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885" y="134856"/>
            <a:ext cx="5178752" cy="643321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5319132" y="535259"/>
            <a:ext cx="137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>
                <a:latin typeface="Arial Black" panose="020B0A04020102020204" pitchFamily="34" charset="0"/>
              </a:rPr>
              <a:t>«MOVIE» GV</a:t>
            </a: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1997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705" y="162898"/>
            <a:ext cx="8117169" cy="6527833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906858" y="5408342"/>
            <a:ext cx="2854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Turntag 1998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6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29" y="156117"/>
            <a:ext cx="10815348" cy="5586761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4036073" y="6088566"/>
            <a:ext cx="2565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Turntag Juni 2000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25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03" y="207631"/>
            <a:ext cx="9868057" cy="6442737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6907018" y="478832"/>
            <a:ext cx="2927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>
                <a:latin typeface="Arial Black" panose="020B0A04020102020204" pitchFamily="34" charset="0"/>
              </a:rPr>
              <a:t>Handballturnier  2000</a:t>
            </a:r>
          </a:p>
        </p:txBody>
      </p:sp>
    </p:spTree>
    <p:extLst>
      <p:ext uri="{BB962C8B-B14F-4D97-AF65-F5344CB8AC3E}">
        <p14:creationId xmlns:p14="http://schemas.microsoft.com/office/powerpoint/2010/main" val="224459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5902" y="551863"/>
            <a:ext cx="5614013" cy="408813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98" y="182531"/>
            <a:ext cx="4560848" cy="3351789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8028879" y="182531"/>
            <a:ext cx="181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OL 2002</a:t>
            </a:r>
            <a:endParaRPr lang="de-CH" dirty="0">
              <a:latin typeface="Arial Black" panose="020B0A040201020202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898" y="3684281"/>
            <a:ext cx="4813986" cy="3173719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5269699" y="6088566"/>
            <a:ext cx="1392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OL  2001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47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246" y="118375"/>
            <a:ext cx="9871434" cy="652860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348154" y="32824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Turntag </a:t>
            </a:r>
            <a:r>
              <a:rPr lang="de-CH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Utenberg</a:t>
            </a:r>
            <a:r>
              <a:rPr lang="de-CH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2001</a:t>
            </a:r>
            <a:endParaRPr lang="de-CH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92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923" y="61480"/>
            <a:ext cx="9818974" cy="679652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28954" y="2942493"/>
            <a:ext cx="890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OL 2001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00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498" y="93078"/>
            <a:ext cx="8034723" cy="663596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7174523" y="410307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GV 2001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97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963" y="190208"/>
            <a:ext cx="8491717" cy="6667792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69630" y="797169"/>
            <a:ext cx="1125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1913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46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139" y="271291"/>
            <a:ext cx="9057629" cy="6492925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28954" y="2649415"/>
            <a:ext cx="2696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Manege frei für</a:t>
            </a:r>
          </a:p>
          <a:p>
            <a:r>
              <a:rPr lang="de-CH" dirty="0" smtClean="0">
                <a:latin typeface="Arial Black" panose="020B0A04020102020204" pitchFamily="34" charset="0"/>
              </a:rPr>
              <a:t>diesen Zirkus 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75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46" y="154654"/>
            <a:ext cx="9859108" cy="659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2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92" y="212787"/>
            <a:ext cx="6200079" cy="645160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 rot="10800000" flipH="1" flipV="1">
            <a:off x="8425482" y="413936"/>
            <a:ext cx="2435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GV 2002</a:t>
            </a:r>
            <a:endParaRPr lang="de-CH" dirty="0">
              <a:latin typeface="Arial Black" panose="020B0A040201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331" y="1091307"/>
            <a:ext cx="3419957" cy="557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33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664" y="257952"/>
            <a:ext cx="8344323" cy="648853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7259444" y="5765181"/>
            <a:ext cx="3066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Frühlingsanlass  2003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20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92662"/>
            <a:ext cx="9889046" cy="676533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28954" y="2954216"/>
            <a:ext cx="867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>
                <a:latin typeface="Arial Black" panose="020B0A04020102020204" pitchFamily="34" charset="0"/>
              </a:rPr>
              <a:t>OL 2003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25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152280"/>
            <a:ext cx="8464062" cy="655144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676400" y="5087816"/>
            <a:ext cx="28777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>
                <a:latin typeface="Arial Black" panose="020B0A04020102020204" pitchFamily="34" charset="0"/>
              </a:rPr>
              <a:t>Zeno und Kurt</a:t>
            </a:r>
          </a:p>
          <a:p>
            <a:pPr algn="ctr"/>
            <a:endParaRPr lang="de-CH" dirty="0" smtClean="0">
              <a:latin typeface="Arial Black" panose="020B0A04020102020204" pitchFamily="34" charset="0"/>
            </a:endParaRP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OK des OL 2003 </a:t>
            </a: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und vielen </a:t>
            </a: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weiteren Anlässen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27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56" y="1442053"/>
            <a:ext cx="6695536" cy="5415947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3137" y="157144"/>
            <a:ext cx="2203939" cy="304878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2222" y="3334492"/>
            <a:ext cx="2149193" cy="3523508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2716185" y="532282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GV 2003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2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716" y="182531"/>
            <a:ext cx="9618906" cy="649293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6881447" y="328246"/>
            <a:ext cx="2649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VIVA ITALIA  2003</a:t>
            </a:r>
            <a:endParaRPr lang="de-CH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39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300" y="609600"/>
            <a:ext cx="6710453" cy="477076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998" y="609599"/>
            <a:ext cx="4153191" cy="5978769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5281300" y="5896708"/>
            <a:ext cx="5949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Frühlingsanlass Engelberg 2004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65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332" y="314934"/>
            <a:ext cx="9313182" cy="636880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0" y="2899173"/>
            <a:ext cx="16554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>
                <a:latin typeface="Arial Black" panose="020B0A04020102020204" pitchFamily="34" charset="0"/>
              </a:rPr>
              <a:t>Plausch</a:t>
            </a: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Wettkampf </a:t>
            </a: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2004</a:t>
            </a:r>
            <a:endParaRPr lang="de-CH" dirty="0">
              <a:latin typeface="Arial Black" panose="020B0A04020102020204" pitchFamily="34" charset="0"/>
            </a:endParaRPr>
          </a:p>
          <a:p>
            <a:pPr algn="ctr"/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00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48" y="186160"/>
            <a:ext cx="12032875" cy="649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32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210" y="196531"/>
            <a:ext cx="7774928" cy="652106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80646" y="5416062"/>
            <a:ext cx="4544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und anschliessendem Mittagessen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89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9" y="184666"/>
            <a:ext cx="5143500" cy="68580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972" y="184666"/>
            <a:ext cx="5143500" cy="6858000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1836171" y="456529"/>
            <a:ext cx="1319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dirty="0">
                <a:latin typeface="Arial Black" panose="020B0A04020102020204" pitchFamily="34" charset="0"/>
              </a:rPr>
              <a:t>GV 2004</a:t>
            </a:r>
          </a:p>
        </p:txBody>
      </p:sp>
    </p:spTree>
    <p:extLst>
      <p:ext uri="{BB962C8B-B14F-4D97-AF65-F5344CB8AC3E}">
        <p14:creationId xmlns:p14="http://schemas.microsoft.com/office/powerpoint/2010/main" val="261436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561174" y="4304372"/>
            <a:ext cx="1572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GV 2004</a:t>
            </a:r>
            <a:endParaRPr lang="de-CH" dirty="0">
              <a:latin typeface="Arial Black" panose="020B0A040201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50" y="156116"/>
            <a:ext cx="4832196" cy="3624147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59" y="1338146"/>
            <a:ext cx="6832876" cy="512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5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70"/>
            <a:ext cx="4725329" cy="630043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560" y="535259"/>
            <a:ext cx="7062440" cy="529683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534615" y="6120677"/>
            <a:ext cx="3523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Diesmal in Farbe GV 2004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27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16" y="420959"/>
            <a:ext cx="7660888" cy="574566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751" y="420959"/>
            <a:ext cx="4309249" cy="574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25180" y="456530"/>
            <a:ext cx="2941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>
                <a:latin typeface="Arial Black" panose="020B0A04020102020204" pitchFamily="34" charset="0"/>
              </a:rPr>
              <a:t>Frühlingsanlass  2005</a:t>
            </a:r>
          </a:p>
        </p:txBody>
      </p:sp>
    </p:spTree>
    <p:extLst>
      <p:ext uri="{BB962C8B-B14F-4D97-AF65-F5344CB8AC3E}">
        <p14:creationId xmlns:p14="http://schemas.microsoft.com/office/powerpoint/2010/main" val="298995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337" y="320040"/>
            <a:ext cx="3613720" cy="278005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37160" y="6423660"/>
            <a:ext cx="321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Frühlingsanlass  2005</a:t>
            </a:r>
            <a:endParaRPr lang="de-CH" dirty="0">
              <a:latin typeface="Arial Black" panose="020B0A040201020202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337" y="3841728"/>
            <a:ext cx="3890066" cy="276659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5260" y="3794760"/>
            <a:ext cx="3703319" cy="276659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3954780"/>
            <a:ext cx="2990850" cy="224313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260" y="320040"/>
            <a:ext cx="3703319" cy="277749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41" y="320040"/>
            <a:ext cx="2472969" cy="329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950" y="1042216"/>
            <a:ext cx="6992379" cy="524428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21" y="310696"/>
            <a:ext cx="4291529" cy="597580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412059" y="307124"/>
            <a:ext cx="4377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25. TVK Turnier 2005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04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937" y="200722"/>
            <a:ext cx="8276063" cy="620704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34176" y="446049"/>
            <a:ext cx="195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>
                <a:latin typeface="Arial Black" panose="020B0A04020102020204" pitchFamily="34" charset="0"/>
              </a:rPr>
              <a:t>Helferausflug </a:t>
            </a: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2006</a:t>
            </a:r>
            <a:endParaRPr lang="de-CH" dirty="0">
              <a:latin typeface="Arial Black" panose="020B0A040201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479" y="1701956"/>
            <a:ext cx="4153828" cy="311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68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" y="525780"/>
            <a:ext cx="3307079" cy="248031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730" y="80010"/>
            <a:ext cx="8637270" cy="6477953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8" y="3723323"/>
            <a:ext cx="3291840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7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954" y="158029"/>
            <a:ext cx="7748954" cy="700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4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64" y="149171"/>
            <a:ext cx="5143500" cy="6858000"/>
          </a:xfrm>
          <a:prstGeom prst="rect">
            <a:avLst/>
          </a:prstGeom>
          <a:effectLst>
            <a:softEdge rad="558800"/>
          </a:effec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082" y="446047"/>
            <a:ext cx="7032703" cy="5274527"/>
          </a:xfrm>
          <a:prstGeom prst="rect">
            <a:avLst/>
          </a:prstGeom>
          <a:effectLst>
            <a:softEdge rad="368300"/>
          </a:effectLst>
        </p:spPr>
      </p:pic>
      <p:sp>
        <p:nvSpPr>
          <p:cNvPr id="5" name="Textfeld 4"/>
          <p:cNvSpPr txBox="1"/>
          <p:nvPr/>
        </p:nvSpPr>
        <p:spPr>
          <a:xfrm>
            <a:off x="6591765" y="6149226"/>
            <a:ext cx="444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50 Jahre Handballriege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8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80" y="133813"/>
            <a:ext cx="4371279" cy="327845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319" y="133813"/>
            <a:ext cx="3893402" cy="5191203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72" y="3746811"/>
            <a:ext cx="3850887" cy="288816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874" y="133813"/>
            <a:ext cx="2994103" cy="3992137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 flipH="1">
            <a:off x="5492711" y="4895385"/>
            <a:ext cx="2012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Mit Spiel und Spass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79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21" y="577075"/>
            <a:ext cx="6501162" cy="487587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708" y="100361"/>
            <a:ext cx="5143500" cy="685800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163337" y="5910146"/>
            <a:ext cx="2910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GV 2005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95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2" t="-137" r="1020" b="2914"/>
          <a:stretch/>
        </p:blipFill>
        <p:spPr>
          <a:xfrm>
            <a:off x="411479" y="468630"/>
            <a:ext cx="6760613" cy="571750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593" y="166012"/>
            <a:ext cx="4838968" cy="6451957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17220" y="6431517"/>
            <a:ext cx="4617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Der Geist des Weines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13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076" y="161928"/>
            <a:ext cx="8816897" cy="6612673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 rot="764210">
            <a:off x="263876" y="1415256"/>
            <a:ext cx="1656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Die Geister,</a:t>
            </a:r>
          </a:p>
          <a:p>
            <a:r>
              <a:rPr lang="de-CH" dirty="0" smtClean="0">
                <a:latin typeface="Arial Black" panose="020B0A04020102020204" pitchFamily="34" charset="0"/>
              </a:rPr>
              <a:t> die ich rief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35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038" y="100361"/>
            <a:ext cx="6616391" cy="531913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361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3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71" y="845035"/>
            <a:ext cx="7793968" cy="584547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676293" y="345687"/>
            <a:ext cx="2230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>
                <a:latin typeface="Arial Black" panose="020B0A04020102020204" pitchFamily="34" charset="0"/>
              </a:rPr>
              <a:t>GV 2006</a:t>
            </a:r>
            <a:endParaRPr lang="de-CH" dirty="0">
              <a:latin typeface="Arial Black" panose="020B0A040201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576" y="367990"/>
            <a:ext cx="3638085" cy="535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7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5993"/>
            <a:ext cx="7961970" cy="597147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t="7806" r="12712" b="488"/>
          <a:stretch/>
        </p:blipFill>
        <p:spPr>
          <a:xfrm>
            <a:off x="8073948" y="275993"/>
            <a:ext cx="3995389" cy="6091353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667107" y="6367346"/>
            <a:ext cx="4627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Viva </a:t>
            </a:r>
            <a:r>
              <a:rPr lang="de-CH" dirty="0" err="1" smtClean="0">
                <a:latin typeface="Arial Black" panose="020B0A04020102020204" pitchFamily="34" charset="0"/>
              </a:rPr>
              <a:t>italia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38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1"/>
            <a:ext cx="5923546" cy="444266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471960" y="5372651"/>
            <a:ext cx="2531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GV 2007</a:t>
            </a:r>
            <a:endParaRPr lang="de-CH" dirty="0">
              <a:latin typeface="Arial Black" panose="020B0A040201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372" y="1965952"/>
            <a:ext cx="6195628" cy="464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87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16" y="713678"/>
            <a:ext cx="4131527" cy="550870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041" y="713678"/>
            <a:ext cx="5963985" cy="44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47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727" y="19392"/>
            <a:ext cx="8883749" cy="656186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017477" y="6581252"/>
            <a:ext cx="3821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err="1" smtClean="0">
                <a:latin typeface="Arial Black" panose="020B0A04020102020204" pitchFamily="34" charset="0"/>
              </a:rPr>
              <a:t>Wolhusen</a:t>
            </a:r>
            <a:r>
              <a:rPr lang="de-CH" dirty="0" smtClean="0">
                <a:latin typeface="Arial Black" panose="020B0A04020102020204" pitchFamily="34" charset="0"/>
              </a:rPr>
              <a:t> 1918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53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91" y="494996"/>
            <a:ext cx="5963985" cy="447298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779" y="494996"/>
            <a:ext cx="4472989" cy="5963985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059366" y="5754029"/>
            <a:ext cx="3836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Il </a:t>
            </a:r>
            <a:r>
              <a:rPr lang="de-CH" dirty="0" err="1" smtClean="0">
                <a:latin typeface="Arial Black" panose="020B0A04020102020204" pitchFamily="34" charset="0"/>
              </a:rPr>
              <a:t>Postino</a:t>
            </a:r>
            <a:r>
              <a:rPr lang="de-CH" dirty="0" smtClean="0">
                <a:latin typeface="Arial Black" panose="020B0A04020102020204" pitchFamily="34" charset="0"/>
              </a:rPr>
              <a:t>  GV 2007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67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82" y="89209"/>
            <a:ext cx="4883769" cy="651169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787" y="3208763"/>
            <a:ext cx="4629612" cy="347220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687" y="89209"/>
            <a:ext cx="3997712" cy="299828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441795" y="591015"/>
            <a:ext cx="1891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Skiweekend in Lenk BE</a:t>
            </a:r>
          </a:p>
          <a:p>
            <a:r>
              <a:rPr lang="de-CH" dirty="0" smtClean="0">
                <a:latin typeface="Arial Black" panose="020B0A04020102020204" pitchFamily="34" charset="0"/>
              </a:rPr>
              <a:t>2008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8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44" y="3762143"/>
            <a:ext cx="4085064" cy="306379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44" y="114300"/>
            <a:ext cx="4560849" cy="3420637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57" y="482290"/>
            <a:ext cx="6415669" cy="4811752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6211229" y="5854390"/>
            <a:ext cx="4683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FR 2008   Grillieren schon Tradition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10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51" y="149922"/>
            <a:ext cx="5570821" cy="467855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35" y="149922"/>
            <a:ext cx="4533900" cy="6096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728439" y="5452946"/>
            <a:ext cx="2911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 smtClean="0">
                <a:latin typeface="Arial Black" panose="020B0A04020102020204" pitchFamily="34" charset="0"/>
              </a:rPr>
              <a:t>Frauenriege </a:t>
            </a:r>
          </a:p>
          <a:p>
            <a:pPr algn="ctr"/>
            <a:r>
              <a:rPr lang="de-CH" dirty="0" smtClean="0">
                <a:latin typeface="Arial Black" panose="020B0A04020102020204" pitchFamily="34" charset="0"/>
              </a:rPr>
              <a:t>Frauenlauf Bern 2008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26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84" y="400328"/>
            <a:ext cx="3956452" cy="296733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84" y="3841718"/>
            <a:ext cx="3926716" cy="2945037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409" y="400328"/>
            <a:ext cx="4789820" cy="638642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784616" y="400328"/>
            <a:ext cx="1238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2008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82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01082" y="401444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GV</a:t>
            </a:r>
          </a:p>
          <a:p>
            <a:r>
              <a:rPr lang="de-CH" dirty="0" smtClean="0">
                <a:latin typeface="Arial Black" panose="020B0A04020102020204" pitchFamily="34" charset="0"/>
              </a:rPr>
              <a:t>2008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12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11" y="122664"/>
            <a:ext cx="4311805" cy="323385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864" y="122665"/>
            <a:ext cx="4311805" cy="323385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11" y="3468028"/>
            <a:ext cx="4311806" cy="323385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863" y="3468028"/>
            <a:ext cx="4311806" cy="323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05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0516"/>
            <a:ext cx="6003072" cy="450230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928" y="1070516"/>
            <a:ext cx="6003072" cy="450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4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2493"/>
            <a:ext cx="5874464" cy="440584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537" y="1002493"/>
            <a:ext cx="5874463" cy="4405848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7952541" y="5604980"/>
            <a:ext cx="2330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2008   Ausflug</a:t>
            </a:r>
            <a:endParaRPr lang="de-CH" dirty="0">
              <a:latin typeface="Arial Black" panose="020B0A040201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998907" y="5604980"/>
            <a:ext cx="2323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2010 </a:t>
            </a:r>
            <a:r>
              <a:rPr lang="de-CH" dirty="0" err="1" smtClean="0">
                <a:latin typeface="Arial Black" panose="020B0A04020102020204" pitchFamily="34" charset="0"/>
              </a:rPr>
              <a:t>Samichlaus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6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14" y="802592"/>
            <a:ext cx="5338112" cy="454969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486" y="802592"/>
            <a:ext cx="6066262" cy="454969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132988" y="5820937"/>
            <a:ext cx="3612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>
                <a:latin typeface="Arial Black" panose="020B0A04020102020204" pitchFamily="34" charset="0"/>
              </a:rPr>
              <a:t>Riegenversammlung 2010</a:t>
            </a:r>
            <a:endParaRPr lang="de-CH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72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355</Words>
  <Application>Microsoft Office PowerPoint</Application>
  <PresentationFormat>Breitbild</PresentationFormat>
  <Paragraphs>148</Paragraphs>
  <Slides>114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114</vt:i4>
      </vt:variant>
    </vt:vector>
  </HeadingPairs>
  <TitlesOfParts>
    <vt:vector size="119" baseType="lpstr">
      <vt:lpstr>Arial</vt:lpstr>
      <vt:lpstr>Arial Black</vt:lpstr>
      <vt:lpstr>Calibri</vt:lpstr>
      <vt:lpstr>Calibri Light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Jeannette Barbieri</dc:creator>
  <cp:lastModifiedBy>Jeannette Barbieri</cp:lastModifiedBy>
  <cp:revision>86</cp:revision>
  <dcterms:created xsi:type="dcterms:W3CDTF">2014-08-10T08:54:18Z</dcterms:created>
  <dcterms:modified xsi:type="dcterms:W3CDTF">2014-08-21T11:15:53Z</dcterms:modified>
</cp:coreProperties>
</file>